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18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3250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085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879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866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32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981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114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392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626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158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264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76C94-C275-4037-B486-9F96545DCA9A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9C374-9007-4A43-89AD-6031B0E0A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613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Урок 1 класс\394b9b672c6f46e6f63527a9e27a1f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27"/>
          <a:stretch/>
        </p:blipFill>
        <p:spPr bwMode="auto">
          <a:xfrm>
            <a:off x="3909" y="0"/>
            <a:ext cx="9140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Реалистические и фантазийные образы животных. </a:t>
            </a:r>
          </a:p>
        </p:txBody>
      </p:sp>
    </p:spTree>
    <p:extLst>
      <p:ext uri="{BB962C8B-B14F-4D97-AF65-F5344CB8AC3E}">
        <p14:creationId xmlns:p14="http://schemas.microsoft.com/office/powerpoint/2010/main" xmlns="" val="4049000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.ZAUCH1\Рабочий стол\20210203_092958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22259" t="8001" r="26401" b="5913"/>
          <a:stretch>
            <a:fillRect/>
          </a:stretch>
        </p:blipFill>
        <p:spPr bwMode="auto">
          <a:xfrm>
            <a:off x="785786" y="500042"/>
            <a:ext cx="7562612" cy="600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101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.ZAUCH1\Рабочий стол\20210203_093250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21540" t="9023" r="29353" b="6071"/>
          <a:stretch>
            <a:fillRect/>
          </a:stretch>
        </p:blipFill>
        <p:spPr bwMode="auto">
          <a:xfrm>
            <a:off x="642910" y="214290"/>
            <a:ext cx="7858180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16588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dmin.ZAUCH1\Рабочий стол\20210203_093558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20135" t="8875" r="29456" b="6219"/>
          <a:stretch>
            <a:fillRect/>
          </a:stretch>
        </p:blipFill>
        <p:spPr bwMode="auto">
          <a:xfrm>
            <a:off x="500034" y="71414"/>
            <a:ext cx="8093298" cy="6450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0443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.ZAUCH1\Рабочий стол\20210203_093945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21213" t="8962" r="29865" b="6918"/>
          <a:stretch>
            <a:fillRect/>
          </a:stretch>
        </p:blipFill>
        <p:spPr bwMode="auto">
          <a:xfrm>
            <a:off x="642910" y="285728"/>
            <a:ext cx="7786742" cy="6335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68679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.ZAUCH1\Рабочий стол\20210203_094322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l="19680" t="7862" r="30841" b="8018"/>
          <a:stretch>
            <a:fillRect/>
          </a:stretch>
        </p:blipFill>
        <p:spPr bwMode="auto">
          <a:xfrm>
            <a:off x="571472" y="214290"/>
            <a:ext cx="8001056" cy="64369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.ZAUCH1\Рабочий стол\20210203_094812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8469" t="6394" r="29448" b="5948"/>
          <a:stretch>
            <a:fillRect/>
          </a:stretch>
        </p:blipFill>
        <p:spPr bwMode="auto">
          <a:xfrm>
            <a:off x="642910" y="214290"/>
            <a:ext cx="8001056" cy="6372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Admin.ZAUCH1\Рабочий стол\20210203_095613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9581" t="5512" r="28150" b="5651"/>
          <a:stretch>
            <a:fillRect/>
          </a:stretch>
        </p:blipFill>
        <p:spPr bwMode="auto">
          <a:xfrm>
            <a:off x="571472" y="214290"/>
            <a:ext cx="8072494" cy="6492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5811" t="3538" r="29501" b="5660"/>
          <a:stretch>
            <a:fillRect/>
          </a:stretch>
        </p:blipFill>
        <p:spPr bwMode="auto">
          <a:xfrm>
            <a:off x="428596" y="147955"/>
            <a:ext cx="8358246" cy="656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Урок 1 класс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18" y="1124744"/>
            <a:ext cx="913581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709" y="0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Сирин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36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Пегас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Урок 1 класс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6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4235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Грифон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E:\Урок 1 класс\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8" r="11667"/>
          <a:stretch/>
        </p:blipFill>
        <p:spPr bwMode="auto">
          <a:xfrm>
            <a:off x="611560" y="908720"/>
            <a:ext cx="792554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01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Урок 1 класс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2"/>
            <a:ext cx="5616624" cy="68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Русалка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520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Урок 1 класс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03" y="188640"/>
            <a:ext cx="921066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73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Русалки из Майской ночи Гоголя 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Иван </a:t>
            </a: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Крамской 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1917г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8518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Урок 1 класс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Чарльз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Мюррей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Паддей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01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Ханс.Зацка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Урок 1 класс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284" y="1628800"/>
            <a:ext cx="9146435" cy="40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2207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Admin.ZAUCH1\Рабочий стол\20210203_092535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19940" t="10421" r="30208" b="4280"/>
          <a:stretch>
            <a:fillRect/>
          </a:stretch>
        </p:blipFill>
        <p:spPr bwMode="auto">
          <a:xfrm>
            <a:off x="1071538" y="1071546"/>
            <a:ext cx="6858048" cy="5552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21558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21</Words>
  <Application>Microsoft Office PowerPoint</Application>
  <PresentationFormat>Экран (4:3)</PresentationFormat>
  <Paragraphs>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Реалистические и фантазийные образы животных. </vt:lpstr>
      <vt:lpstr>Сирин</vt:lpstr>
      <vt:lpstr>Пегас</vt:lpstr>
      <vt:lpstr>Грифон</vt:lpstr>
      <vt:lpstr>Русалка</vt:lpstr>
      <vt:lpstr>Русалки из Майской ночи Гоголя   художник Иван Крамской 1917г </vt:lpstr>
      <vt:lpstr>Чарльз Мюррей Паддей</vt:lpstr>
      <vt:lpstr>Ханс.Зацка</vt:lpstr>
      <vt:lpstr>Этапы работы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maria-silich@mail.ru</dc:creator>
  <cp:lastModifiedBy>Admin</cp:lastModifiedBy>
  <cp:revision>8</cp:revision>
  <dcterms:created xsi:type="dcterms:W3CDTF">2021-02-02T17:23:51Z</dcterms:created>
  <dcterms:modified xsi:type="dcterms:W3CDTF">2021-02-03T06:28:52Z</dcterms:modified>
</cp:coreProperties>
</file>